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 /><Relationship Id="rId2" Type="http://schemas.openxmlformats.org/package/2006/relationships/metadata/thumbnail" Target="docProps/thumbnail.jpeg" /><Relationship Id="rId1" Type="http://schemas.openxmlformats.org/officeDocument/2006/relationships/officeDocument" Target="ppt/presentation.xml" /><Relationship Id="rId4" Type="http://schemas.openxmlformats.org/officeDocument/2006/relationships/extended-properties" Target="docProps/app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8" r:id="rId3"/>
    <p:sldId id="257" r:id="rId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 /><Relationship Id="rId3" Type="http://schemas.openxmlformats.org/officeDocument/2006/relationships/slide" Target="slides/slide2.xml" /><Relationship Id="rId7" Type="http://schemas.openxmlformats.org/officeDocument/2006/relationships/theme" Target="theme/theme1.xml" /><Relationship Id="rId2" Type="http://schemas.openxmlformats.org/officeDocument/2006/relationships/slide" Target="slides/slide1.xml" /><Relationship Id="rId1" Type="http://schemas.openxmlformats.org/officeDocument/2006/relationships/slideMaster" Target="slideMasters/slideMaster1.xml" /><Relationship Id="rId6" Type="http://schemas.openxmlformats.org/officeDocument/2006/relationships/viewProps" Target="viewProps.xml" /><Relationship Id="rId5" Type="http://schemas.openxmlformats.org/officeDocument/2006/relationships/presProps" Target="presProps.xml" /><Relationship Id="rId4" Type="http://schemas.openxmlformats.org/officeDocument/2006/relationships/slide" Target="slides/slide3.xml" 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2/10/2017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2/10/2017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2/10/2017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2/10/2017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2/10/2017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2/10/2017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2/10/2017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2/10/2017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2/10/2017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2/10/2017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2/10/2017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2/10/2017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2/10/2017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2/10/2017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2/10/2017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2/10/2017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13" Type="http://schemas.openxmlformats.org/officeDocument/2006/relationships/slideLayout" Target="../slideLayouts/slideLayout13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slideLayout" Target="../slideLayouts/slideLayout12.xml" /><Relationship Id="rId17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16" Type="http://schemas.openxmlformats.org/officeDocument/2006/relationships/slideLayout" Target="../slideLayouts/slideLayout16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5" Type="http://schemas.openxmlformats.org/officeDocument/2006/relationships/slideLayout" Target="../slideLayouts/slideLayout1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Relationship Id="rId14" Type="http://schemas.openxmlformats.org/officeDocument/2006/relationships/slideLayout" Target="../slideLayouts/slideLayout14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2/10/2017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58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 /><Relationship Id="rId1" Type="http://schemas.openxmlformats.org/officeDocument/2006/relationships/slideLayout" Target="../slideLayouts/slideLayout1.xml" 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 /><Relationship Id="rId2" Type="http://schemas.openxmlformats.org/officeDocument/2006/relationships/image" Target="../media/image2.jpeg" /><Relationship Id="rId1" Type="http://schemas.openxmlformats.org/officeDocument/2006/relationships/slideLayout" Target="../slideLayouts/slideLayout2.xml" /><Relationship Id="rId5" Type="http://schemas.openxmlformats.org/officeDocument/2006/relationships/image" Target="../media/image5.jpeg" /><Relationship Id="rId4" Type="http://schemas.openxmlformats.org/officeDocument/2006/relationships/image" Target="../media/image4.jpeg" 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 /><Relationship Id="rId2" Type="http://schemas.openxmlformats.org/officeDocument/2006/relationships/image" Target="../media/image6.jpeg" /><Relationship Id="rId1" Type="http://schemas.openxmlformats.org/officeDocument/2006/relationships/slideLayout" Target="../slideLayouts/slideLayout2.xml" /><Relationship Id="rId5" Type="http://schemas.openxmlformats.org/officeDocument/2006/relationships/image" Target="../media/image9.jpeg" /><Relationship Id="rId4" Type="http://schemas.openxmlformats.org/officeDocument/2006/relationships/image" Target="../media/image8.jpeg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519692" y="196780"/>
            <a:ext cx="8915399" cy="4815914"/>
          </a:xfrm>
        </p:spPr>
        <p:txBody>
          <a:bodyPr anchor="t">
            <a:normAutofit/>
          </a:bodyPr>
          <a:lstStyle/>
          <a:p>
            <a:pPr algn="ctr"/>
            <a:r>
              <a:rPr lang="ru-RU" sz="2800" b="1">
                <a:solidFill>
                  <a:srgbClr val="002060"/>
                </a:solidFill>
                <a:latin typeface="Constantia" panose="020F0502020204030204" pitchFamily="34" charset="0"/>
              </a:rPr>
              <a:t>Государственное бюджетное образовательное учреждение города Москвы «Школа  </a:t>
            </a:r>
            <a:r>
              <a:rPr lang="ru-RU" sz="2800" b="1" i="0">
                <a:solidFill>
                  <a:srgbClr val="002060"/>
                </a:solidFill>
                <a:effectLst/>
                <a:latin typeface="Constantia" panose="020F0502020204030204" pitchFamily="34" charset="0"/>
              </a:rPr>
              <a:t>№ 913 имени Героя Советского Союза С.Ф. Шутова»   </a:t>
            </a:r>
          </a:p>
          <a:p>
            <a:pPr algn="ctr"/>
            <a:r>
              <a:rPr lang="ru-RU" sz="2800" b="1" i="0">
                <a:solidFill>
                  <a:srgbClr val="002060"/>
                </a:solidFill>
                <a:effectLst/>
                <a:latin typeface="Constantia" panose="020F0502020204030204" pitchFamily="34" charset="0"/>
              </a:rPr>
              <a:t>дошкольное отделение «Лесной городок»</a:t>
            </a:r>
            <a:endParaRPr lang="ru-RU" sz="2800" b="1">
              <a:solidFill>
                <a:srgbClr val="002060"/>
              </a:solidFill>
              <a:latin typeface="Constantia" panose="020F0502020204030204" pitchFamily="34" charset="0"/>
            </a:endParaRPr>
          </a:p>
        </p:txBody>
      </p:sp>
      <p:pic>
        <p:nvPicPr>
          <p:cNvPr id="4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8705" y="2273423"/>
            <a:ext cx="6577371" cy="4342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54271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07175" y="0"/>
            <a:ext cx="9072398" cy="838257"/>
          </a:xfrm>
        </p:spPr>
        <p:txBody>
          <a:bodyPr>
            <a:normAutofit/>
          </a:bodyPr>
          <a:lstStyle/>
          <a:p>
            <a:pPr algn="ctr"/>
            <a:r>
              <a:rPr lang="ru-RU" sz="4000" b="1">
                <a:solidFill>
                  <a:srgbClr val="7030A0"/>
                </a:solidFill>
                <a:latin typeface="Constantia" panose="02030602050306030303" pitchFamily="18" charset="0"/>
              </a:rPr>
              <a:t>Н</a:t>
            </a:r>
            <a:r>
              <a:rPr lang="ru-RU" sz="4000" b="1">
                <a:solidFill>
                  <a:srgbClr val="FF0000"/>
                </a:solidFill>
                <a:latin typeface="Constantia" panose="02030602050306030303" pitchFamily="18" charset="0"/>
              </a:rPr>
              <a:t>а</a:t>
            </a:r>
            <a:r>
              <a:rPr lang="ru-RU" sz="4000" b="1">
                <a:solidFill>
                  <a:srgbClr val="7030A0"/>
                </a:solidFill>
                <a:latin typeface="Constantia" panose="02030602050306030303" pitchFamily="18" charset="0"/>
              </a:rPr>
              <a:t>ш</a:t>
            </a:r>
            <a:r>
              <a:rPr lang="ru-RU" sz="4000" b="1">
                <a:solidFill>
                  <a:srgbClr val="00B050"/>
                </a:solidFill>
                <a:latin typeface="Constantia" panose="02030602050306030303" pitchFamily="18" charset="0"/>
              </a:rPr>
              <a:t>а </a:t>
            </a:r>
            <a:r>
              <a:rPr lang="ru-RU" sz="4000" b="1">
                <a:solidFill>
                  <a:srgbClr val="7030A0"/>
                </a:solidFill>
                <a:latin typeface="Constantia" panose="02030602050306030303" pitchFamily="18" charset="0"/>
              </a:rPr>
              <a:t>ин</a:t>
            </a:r>
            <a:r>
              <a:rPr lang="ru-RU" sz="4000" b="1">
                <a:solidFill>
                  <a:srgbClr val="FF0000"/>
                </a:solidFill>
                <a:latin typeface="Constantia" panose="02030602050306030303" pitchFamily="18" charset="0"/>
              </a:rPr>
              <a:t>телле</a:t>
            </a:r>
            <a:r>
              <a:rPr lang="ru-RU" sz="4000" b="1">
                <a:solidFill>
                  <a:srgbClr val="00B050"/>
                </a:solidFill>
                <a:latin typeface="Constantia" panose="02030602050306030303" pitchFamily="18" charset="0"/>
              </a:rPr>
              <a:t>кту</a:t>
            </a:r>
            <a:r>
              <a:rPr lang="ru-RU" sz="4000" b="1">
                <a:solidFill>
                  <a:schemeClr val="accent1">
                    <a:lumMod val="75000"/>
                  </a:schemeClr>
                </a:solidFill>
                <a:latin typeface="Constantia" panose="02030602050306030303" pitchFamily="18" charset="0"/>
              </a:rPr>
              <a:t>аль</a:t>
            </a:r>
            <a:r>
              <a:rPr lang="ru-RU" sz="4000" b="1">
                <a:solidFill>
                  <a:srgbClr val="FFC000"/>
                </a:solidFill>
                <a:latin typeface="Constantia" panose="02030602050306030303" pitchFamily="18" charset="0"/>
              </a:rPr>
              <a:t>ная</a:t>
            </a:r>
            <a:r>
              <a:rPr lang="ru-RU" sz="4000" b="1">
                <a:solidFill>
                  <a:srgbClr val="7030A0"/>
                </a:solidFill>
                <a:latin typeface="Constantia" panose="02030602050306030303" pitchFamily="18" charset="0"/>
              </a:rPr>
              <a:t> </a:t>
            </a:r>
            <a:r>
              <a:rPr lang="ru-RU" sz="4000" b="1">
                <a:solidFill>
                  <a:srgbClr val="FF0000"/>
                </a:solidFill>
                <a:latin typeface="Constantia" panose="02030602050306030303" pitchFamily="18" charset="0"/>
              </a:rPr>
              <a:t>к</a:t>
            </a:r>
            <a:r>
              <a:rPr lang="ru-RU" sz="4000" b="1">
                <a:solidFill>
                  <a:srgbClr val="FFC000"/>
                </a:solidFill>
                <a:latin typeface="Constantia" panose="02030602050306030303" pitchFamily="18" charset="0"/>
              </a:rPr>
              <a:t>о</a:t>
            </a:r>
            <a:r>
              <a:rPr lang="ru-RU" sz="4000" b="1">
                <a:solidFill>
                  <a:srgbClr val="FF0000"/>
                </a:solidFill>
                <a:latin typeface="Constantia" panose="02030602050306030303" pitchFamily="18" charset="0"/>
              </a:rPr>
              <a:t>м</a:t>
            </a:r>
            <a:r>
              <a:rPr lang="ru-RU" sz="4000" b="1">
                <a:solidFill>
                  <a:srgbClr val="00B050"/>
                </a:solidFill>
                <a:latin typeface="Constantia" panose="02030602050306030303" pitchFamily="18" charset="0"/>
              </a:rPr>
              <a:t>а</a:t>
            </a:r>
            <a:r>
              <a:rPr lang="ru-RU" sz="4000" b="1">
                <a:solidFill>
                  <a:srgbClr val="FF0000"/>
                </a:solidFill>
                <a:latin typeface="Constantia" panose="02030602050306030303" pitchFamily="18" charset="0"/>
              </a:rPr>
              <a:t>н</a:t>
            </a:r>
            <a:r>
              <a:rPr lang="ru-RU" sz="4000" b="1">
                <a:solidFill>
                  <a:schemeClr val="accent2">
                    <a:lumMod val="75000"/>
                  </a:schemeClr>
                </a:solidFill>
                <a:latin typeface="Constantia" panose="02030602050306030303" pitchFamily="18" charset="0"/>
              </a:rPr>
              <a:t>д</a:t>
            </a:r>
            <a:r>
              <a:rPr lang="ru-RU" sz="4000" b="1">
                <a:solidFill>
                  <a:srgbClr val="FF0000"/>
                </a:solidFill>
                <a:latin typeface="Constantia" panose="02030602050306030303" pitchFamily="18" charset="0"/>
              </a:rPr>
              <a:t>а</a:t>
            </a:r>
            <a:r>
              <a:rPr lang="ru-RU" sz="4000" b="1">
                <a:solidFill>
                  <a:srgbClr val="00B050"/>
                </a:solidFill>
                <a:latin typeface="Constantia" panose="02030602050306030303" pitchFamily="18" charset="0"/>
              </a:rPr>
              <a:t>!</a:t>
            </a:r>
            <a:endParaRPr lang="ru-RU" sz="4000" b="1">
              <a:solidFill>
                <a:srgbClr val="FF0000"/>
              </a:solidFill>
              <a:latin typeface="Constantia" panose="02030602050306030303" pitchFamily="18" charset="0"/>
            </a:endParaRPr>
          </a:p>
        </p:txBody>
      </p:sp>
      <p:pic>
        <p:nvPicPr>
          <p:cNvPr id="4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34428" y="838257"/>
            <a:ext cx="5217891" cy="2935064"/>
          </a:xfrm>
          <a:prstGeom prst="rect">
            <a:avLst/>
          </a:prstGeom>
        </p:spPr>
      </p:pic>
      <p:pic>
        <p:nvPicPr>
          <p:cNvPr id="6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209567">
            <a:off x="1721544" y="3457816"/>
            <a:ext cx="5416792" cy="3046946"/>
          </a:xfrm>
          <a:prstGeom prst="rect">
            <a:avLst/>
          </a:prstGeom>
        </p:spPr>
      </p:pic>
      <p:pic>
        <p:nvPicPr>
          <p:cNvPr id="7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25582" y="1260449"/>
            <a:ext cx="2355972" cy="1590281"/>
          </a:xfrm>
          <a:prstGeom prst="rect">
            <a:avLst/>
          </a:prstGeom>
        </p:spPr>
      </p:pic>
      <p:pic>
        <p:nvPicPr>
          <p:cNvPr id="3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352699">
            <a:off x="6978621" y="3395855"/>
            <a:ext cx="4755519" cy="3178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66698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20690" y="-25403"/>
            <a:ext cx="8911687" cy="1280890"/>
          </a:xfrm>
        </p:spPr>
        <p:txBody>
          <a:bodyPr>
            <a:normAutofit/>
          </a:bodyPr>
          <a:lstStyle/>
          <a:p>
            <a:pPr algn="ctr"/>
            <a:r>
              <a:rPr lang="ru-RU" sz="4800" b="1">
                <a:solidFill>
                  <a:srgbClr val="00B050"/>
                </a:solidFill>
                <a:latin typeface="Constantia" panose="02030602050306030303" pitchFamily="18" charset="0"/>
              </a:rPr>
              <a:t>Наши</a:t>
            </a:r>
            <a:r>
              <a:rPr lang="ru-RU" sz="4800" b="1">
                <a:solidFill>
                  <a:srgbClr val="0070C0"/>
                </a:solidFill>
                <a:latin typeface="Constantia" panose="02030602050306030303" pitchFamily="18" charset="0"/>
              </a:rPr>
              <a:t> умники и </a:t>
            </a:r>
            <a:r>
              <a:rPr lang="ru-RU" sz="4800" b="1">
                <a:solidFill>
                  <a:srgbClr val="FF0000"/>
                </a:solidFill>
                <a:latin typeface="Constantia" panose="02030602050306030303" pitchFamily="18" charset="0"/>
              </a:rPr>
              <a:t>умнички</a:t>
            </a:r>
            <a:r>
              <a:rPr lang="ru-RU" sz="4800" b="1">
                <a:solidFill>
                  <a:srgbClr val="0070C0"/>
                </a:solidFill>
                <a:latin typeface="Constantia" panose="02030602050306030303" pitchFamily="18" charset="0"/>
              </a:rPr>
              <a:t>!</a:t>
            </a:r>
          </a:p>
        </p:txBody>
      </p:sp>
      <p:pic>
        <p:nvPicPr>
          <p:cNvPr id="8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5951" y="751160"/>
            <a:ext cx="4737618" cy="2664910"/>
          </a:xfrm>
          <a:prstGeom prst="rect">
            <a:avLst/>
          </a:prstGeom>
        </p:spPr>
      </p:pic>
      <p:pic>
        <p:nvPicPr>
          <p:cNvPr id="18" name="Рисунок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70065" y="961566"/>
            <a:ext cx="2524625" cy="2125106"/>
          </a:xfrm>
          <a:prstGeom prst="rect">
            <a:avLst/>
          </a:prstGeom>
        </p:spPr>
      </p:pic>
      <p:pic>
        <p:nvPicPr>
          <p:cNvPr id="3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167344">
            <a:off x="1724610" y="3364375"/>
            <a:ext cx="4622815" cy="3143242"/>
          </a:xfrm>
          <a:prstGeom prst="rect">
            <a:avLst/>
          </a:prstGeom>
        </p:spPr>
      </p:pic>
      <p:pic>
        <p:nvPicPr>
          <p:cNvPr id="5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361657">
            <a:off x="7385740" y="3090189"/>
            <a:ext cx="4368649" cy="3271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4823460"/>
      </p:ext>
    </p:extLst>
  </p:cSld>
  <p:clrMapOvr>
    <a:masterClrMapping/>
  </p:clrMapOvr>
</p:sld>
</file>

<file path=ppt/theme/theme1.xml><?xml version="1.0" encoding="utf-8"?>
<a:theme xmlns:a="http://schemas.openxmlformats.org/drawingml/2006/main" name="Легкий дым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Широкоэкранный</PresentationFormat>
  <Slides>3</Slides>
  <Notes>0</Notes>
  <HiddenSlides>0</HiddenSlide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</vt:i4>
      </vt:variant>
    </vt:vector>
  </HeadingPairs>
  <TitlesOfParts>
    <vt:vector size="4" baseType="lpstr">
      <vt:lpstr>Легкий дым</vt:lpstr>
      <vt:lpstr>Презентация PowerPoint</vt:lpstr>
      <vt:lpstr>Наша интеллектуальная команда!</vt:lpstr>
      <vt:lpstr>Наши умники и умнички!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cp:revision>6</cp:revision>
  <dcterms:modified xsi:type="dcterms:W3CDTF">2017-02-10T20:47:25Z</dcterms:modified>
</cp:coreProperties>
</file>